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264" r:id="rId4"/>
    <p:sldId id="265" r:id="rId5"/>
    <p:sldId id="267" r:id="rId6"/>
    <p:sldId id="268" r:id="rId7"/>
    <p:sldId id="261" r:id="rId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25AC3D1-8833-499A-9780-7049357FD586}" type="datetimeFigureOut">
              <a:rPr lang="sk-SK" smtClean="0"/>
              <a:pPr/>
              <a:t>6. 5. 2021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D82129D-DE9E-4861-84F2-4741D265DD52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562297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C3D1-8833-499A-9780-7049357FD586}" type="datetimeFigureOut">
              <a:rPr lang="sk-SK" smtClean="0"/>
              <a:pPr/>
              <a:t>6. 5. 2021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129D-DE9E-4861-84F2-4741D265DD5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398303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C3D1-8833-499A-9780-7049357FD586}" type="datetimeFigureOut">
              <a:rPr lang="sk-SK" smtClean="0"/>
              <a:pPr/>
              <a:t>6. 5. 2021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129D-DE9E-4861-84F2-4741D265DD52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62386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C3D1-8833-499A-9780-7049357FD586}" type="datetimeFigureOut">
              <a:rPr lang="sk-SK" smtClean="0"/>
              <a:pPr/>
              <a:t>6. 5. 2021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129D-DE9E-4861-84F2-4741D265DD5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180256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C3D1-8833-499A-9780-7049357FD586}" type="datetimeFigureOut">
              <a:rPr lang="sk-SK" smtClean="0"/>
              <a:pPr/>
              <a:t>6. 5. 2021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129D-DE9E-4861-84F2-4741D265DD5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362382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C3D1-8833-499A-9780-7049357FD586}" type="datetimeFigureOut">
              <a:rPr lang="sk-SK" smtClean="0"/>
              <a:pPr/>
              <a:t>6. 5. 2021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129D-DE9E-4861-84F2-4741D265DD5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811180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C3D1-8833-499A-9780-7049357FD586}" type="datetimeFigureOut">
              <a:rPr lang="sk-SK" smtClean="0"/>
              <a:pPr/>
              <a:t>6. 5. 2021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129D-DE9E-4861-84F2-4741D265DD52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08186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C3D1-8833-499A-9780-7049357FD586}" type="datetimeFigureOut">
              <a:rPr lang="sk-SK" smtClean="0"/>
              <a:pPr/>
              <a:t>6. 5. 2021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129D-DE9E-4861-84F2-4741D265DD52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065363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C3D1-8833-499A-9780-7049357FD586}" type="datetimeFigureOut">
              <a:rPr lang="sk-SK" smtClean="0"/>
              <a:pPr/>
              <a:t>6. 5. 2021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129D-DE9E-4861-84F2-4741D265DD52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01529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C3D1-8833-499A-9780-7049357FD586}" type="datetimeFigureOut">
              <a:rPr lang="sk-SK" smtClean="0"/>
              <a:pPr/>
              <a:t>6. 5. 2021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129D-DE9E-4861-84F2-4741D265DD5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1898866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C3D1-8833-499A-9780-7049357FD586}" type="datetimeFigureOut">
              <a:rPr lang="sk-SK" smtClean="0"/>
              <a:pPr/>
              <a:t>6. 5. 2021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129D-DE9E-4861-84F2-4741D265DD52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661574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C3D1-8833-499A-9780-7049357FD586}" type="datetimeFigureOut">
              <a:rPr lang="sk-SK" smtClean="0"/>
              <a:pPr/>
              <a:t>6. 5. 2021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129D-DE9E-4861-84F2-4741D265DD5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8685919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C3D1-8833-499A-9780-7049357FD586}" type="datetimeFigureOut">
              <a:rPr lang="sk-SK" smtClean="0"/>
              <a:pPr/>
              <a:t>6. 5. 2021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129D-DE9E-4861-84F2-4741D265DD52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124330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C3D1-8833-499A-9780-7049357FD586}" type="datetimeFigureOut">
              <a:rPr lang="sk-SK" smtClean="0"/>
              <a:pPr/>
              <a:t>6. 5. 2021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129D-DE9E-4861-84F2-4741D265DD52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134807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C3D1-8833-499A-9780-7049357FD586}" type="datetimeFigureOut">
              <a:rPr lang="sk-SK" smtClean="0"/>
              <a:pPr/>
              <a:t>6. 5. 2021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129D-DE9E-4861-84F2-4741D265DD5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3616351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C3D1-8833-499A-9780-7049357FD586}" type="datetimeFigureOut">
              <a:rPr lang="sk-SK" smtClean="0"/>
              <a:pPr/>
              <a:t>6. 5. 2021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129D-DE9E-4861-84F2-4741D265DD52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022511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C3D1-8833-499A-9780-7049357FD586}" type="datetimeFigureOut">
              <a:rPr lang="sk-SK" smtClean="0"/>
              <a:pPr/>
              <a:t>6. 5. 2021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129D-DE9E-4861-84F2-4741D265DD5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2266628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5AC3D1-8833-499A-9780-7049357FD586}" type="datetimeFigureOut">
              <a:rPr lang="sk-SK" smtClean="0"/>
              <a:pPr/>
              <a:t>6. 5. 2021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82129D-DE9E-4861-84F2-4741D265DD5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25241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131698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Písmeno a hláska </a:t>
            </a:r>
            <a:b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značí široké e,</a:t>
            </a:r>
            <a:b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ústa otvor poriadne.</a:t>
            </a:r>
            <a:b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</a:t>
            </a:r>
            <a:r>
              <a:rPr lang="sk-SK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ť, p</a:t>
            </a:r>
            <a:r>
              <a:rPr lang="sk-SK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ta, p</a:t>
            </a:r>
            <a:r>
              <a:rPr lang="sk-SK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sť, či p</a:t>
            </a:r>
            <a:r>
              <a:rPr lang="sk-SK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ť,</a:t>
            </a:r>
            <a:b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nauč sa to naspam</a:t>
            </a:r>
            <a:r>
              <a:rPr lang="sk-SK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ť.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tse3.mm.bing.net/th?id=OIP.UUHKgizo3WGH3qkI8jT1-AHaIR&amp;pid=Api&amp;P=0&amp;w=300&amp;h=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609" y="2981460"/>
            <a:ext cx="25622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7286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0703" y="2514717"/>
            <a:ext cx="10050886" cy="1303867"/>
          </a:xfrm>
        </p:spPr>
        <p:txBody>
          <a:bodyPr>
            <a:normAutofit fontScale="90000"/>
          </a:bodyPr>
          <a:lstStyle/>
          <a:p>
            <a:pPr algn="l"/>
            <a:r>
              <a:rPr lang="sk-SK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Čítaj vety (poriadne vyslovuj široké ä so širokými ústami)</a:t>
            </a:r>
            <a:br>
              <a:rPr lang="sk-SK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Máme malé báb</a:t>
            </a:r>
            <a:r>
              <a:rPr lang="sk-SK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tko. Má iba dev</a:t>
            </a:r>
            <a:r>
              <a:rPr lang="sk-SK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ť dní.</a:t>
            </a:r>
            <a:b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Spí v m</a:t>
            </a:r>
            <a:r>
              <a:rPr lang="sk-SK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kkej perinke. Má malú p</a:t>
            </a:r>
            <a:r>
              <a:rPr lang="sk-SK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stičku.</a:t>
            </a:r>
            <a:b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 rado iba mlieko. </a:t>
            </a:r>
            <a:b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 som oveľa v</a:t>
            </a:r>
            <a:r>
              <a:rPr lang="sk-SK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čší. Mám v</a:t>
            </a:r>
            <a:r>
              <a:rPr lang="sk-SK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čšiu p</a:t>
            </a:r>
            <a:r>
              <a:rPr lang="sk-SK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sť. </a:t>
            </a:r>
            <a:b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Včera som mal dev</a:t>
            </a:r>
            <a:r>
              <a:rPr lang="sk-SK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ť rokov.</a:t>
            </a:r>
            <a:b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Mám rád m</a:t>
            </a:r>
            <a:r>
              <a:rPr lang="sk-SK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a m</a:t>
            </a:r>
            <a:r>
              <a:rPr lang="sk-SK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kký chlieb.</a:t>
            </a:r>
            <a:b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 som u lekára. Op</a:t>
            </a:r>
            <a:r>
              <a:rPr lang="sk-SK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ť ma bolela p</a:t>
            </a:r>
            <a:r>
              <a:rPr lang="sk-SK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ta.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tse2.mm.bing.net/th?id=OIP.NvtaTY8E_EcPHYl_clY-pQHaEo&amp;pid=Api&amp;P=0&amp;w=267&amp;h=1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64401" y="4930462"/>
            <a:ext cx="254317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53370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788949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Skáče žriebä maličké</a:t>
            </a:r>
            <a:b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 mäkučkej trávičke.</a:t>
            </a:r>
            <a:b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Veselo zas beží späť,</a:t>
            </a:r>
            <a:b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deväť skokov spraví hneď.</a:t>
            </a:r>
            <a:b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Úloha: V ktorých slovách</a:t>
            </a:r>
            <a:br>
              <a:rPr lang="sk-SK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 skrylo ä? Použi tieto </a:t>
            </a:r>
            <a:br>
              <a:rPr lang="sk-SK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slová vo vlastných </a:t>
            </a:r>
            <a:br>
              <a:rPr lang="sk-SK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vymyslených vetách.</a:t>
            </a:r>
            <a:endParaRPr lang="sk-SK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tse2.mm.bing.net/th?id=OIP.oZ0cIURWbZUn6QhcwkYcrgHaF7&amp;pid=Api&amp;P=0&amp;w=219&amp;h=1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668" y="4063891"/>
            <a:ext cx="3193961" cy="256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18880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2371" y="68377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Ktoré dve slová patria k sebe?</a:t>
            </a:r>
            <a:b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lak 2"/>
          <p:cNvSpPr/>
          <p:nvPr/>
        </p:nvSpPr>
        <p:spPr>
          <a:xfrm>
            <a:off x="815931" y="1433848"/>
            <a:ext cx="2318197" cy="200910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malé</a:t>
            </a:r>
            <a:endParaRPr lang="sk-SK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lak 3"/>
          <p:cNvSpPr/>
          <p:nvPr/>
        </p:nvSpPr>
        <p:spPr>
          <a:xfrm>
            <a:off x="2403520" y="3558862"/>
            <a:ext cx="2318197" cy="200910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päta</a:t>
            </a:r>
            <a:endParaRPr lang="sk-SK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lak 4"/>
          <p:cNvSpPr/>
          <p:nvPr/>
        </p:nvSpPr>
        <p:spPr>
          <a:xfrm>
            <a:off x="5578699" y="3558862"/>
            <a:ext cx="2753932" cy="200910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bábä</a:t>
            </a:r>
            <a:endParaRPr lang="sk-SK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lak 5"/>
          <p:cNvSpPr/>
          <p:nvPr/>
        </p:nvSpPr>
        <p:spPr>
          <a:xfrm>
            <a:off x="8753877" y="3558862"/>
            <a:ext cx="2496623" cy="200910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boľavá</a:t>
            </a:r>
            <a:endParaRPr lang="sk-SK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lak 6"/>
          <p:cNvSpPr/>
          <p:nvPr/>
        </p:nvSpPr>
        <p:spPr>
          <a:xfrm>
            <a:off x="3939058" y="1549758"/>
            <a:ext cx="2318197" cy="200910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pamäť</a:t>
            </a:r>
            <a:endParaRPr lang="sk-SK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lak 7"/>
          <p:cNvSpPr/>
          <p:nvPr/>
        </p:nvSpPr>
        <p:spPr>
          <a:xfrm>
            <a:off x="7594779" y="1549758"/>
            <a:ext cx="2318197" cy="200910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dobrá</a:t>
            </a:r>
            <a:endParaRPr lang="sk-SK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54508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lak 1"/>
          <p:cNvSpPr/>
          <p:nvPr/>
        </p:nvSpPr>
        <p:spPr>
          <a:xfrm>
            <a:off x="1366136" y="3222022"/>
            <a:ext cx="2318197" cy="2009104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Oblak 2"/>
          <p:cNvSpPr/>
          <p:nvPr/>
        </p:nvSpPr>
        <p:spPr>
          <a:xfrm>
            <a:off x="621289" y="926623"/>
            <a:ext cx="2318197" cy="2009104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lak 3"/>
          <p:cNvSpPr/>
          <p:nvPr/>
        </p:nvSpPr>
        <p:spPr>
          <a:xfrm>
            <a:off x="6126133" y="1370854"/>
            <a:ext cx="2318197" cy="2009104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lak 4"/>
          <p:cNvSpPr/>
          <p:nvPr/>
        </p:nvSpPr>
        <p:spPr>
          <a:xfrm>
            <a:off x="8967008" y="3026015"/>
            <a:ext cx="2318197" cy="2009104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6" name="Oblak 5"/>
          <p:cNvSpPr/>
          <p:nvPr/>
        </p:nvSpPr>
        <p:spPr>
          <a:xfrm>
            <a:off x="3462162" y="1049020"/>
            <a:ext cx="2318197" cy="2009104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lak 6"/>
          <p:cNvSpPr/>
          <p:nvPr/>
        </p:nvSpPr>
        <p:spPr>
          <a:xfrm>
            <a:off x="8967008" y="814623"/>
            <a:ext cx="2318197" cy="2009104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/>
          <p:cNvSpPr txBox="1"/>
          <p:nvPr/>
        </p:nvSpPr>
        <p:spPr>
          <a:xfrm>
            <a:off x="1029313" y="1465232"/>
            <a:ext cx="1495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periny</a:t>
            </a:r>
            <a:endParaRPr lang="sk-SK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3930102" y="1667520"/>
            <a:ext cx="1324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kvety</a:t>
            </a:r>
            <a:endParaRPr lang="sk-SK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9580178" y="1451335"/>
            <a:ext cx="9252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deň</a:t>
            </a:r>
            <a:endParaRPr lang="sk-SK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1639325" y="3676624"/>
            <a:ext cx="19511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pamätný</a:t>
            </a:r>
            <a:endParaRPr lang="sk-SK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4478490" y="3753914"/>
            <a:ext cx="15520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mäkké</a:t>
            </a:r>
            <a:endParaRPr lang="sk-SK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9108038" y="3518688"/>
            <a:ext cx="20361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zvädnuté</a:t>
            </a:r>
            <a:endParaRPr lang="sk-SK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2525234" y="353230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Ktoré dve slová ešte patria k sebe?</a:t>
            </a:r>
            <a:b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sz="3200" dirty="0"/>
          </a:p>
        </p:txBody>
      </p:sp>
      <p:sp>
        <p:nvSpPr>
          <p:cNvPr id="15" name="BlokTextu 14"/>
          <p:cNvSpPr txBox="1"/>
          <p:nvPr/>
        </p:nvSpPr>
        <p:spPr>
          <a:xfrm>
            <a:off x="6537270" y="1931175"/>
            <a:ext cx="1495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modrá</a:t>
            </a:r>
            <a:endParaRPr lang="sk-SK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lak 15"/>
          <p:cNvSpPr/>
          <p:nvPr/>
        </p:nvSpPr>
        <p:spPr>
          <a:xfrm>
            <a:off x="4119067" y="3263414"/>
            <a:ext cx="2318197" cy="2009104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Oblak 16"/>
          <p:cNvSpPr/>
          <p:nvPr/>
        </p:nvSpPr>
        <p:spPr>
          <a:xfrm>
            <a:off x="6578296" y="4144625"/>
            <a:ext cx="2318197" cy="2009104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BlokTextu 17"/>
          <p:cNvSpPr txBox="1"/>
          <p:nvPr/>
        </p:nvSpPr>
        <p:spPr>
          <a:xfrm>
            <a:off x="6879444" y="4652469"/>
            <a:ext cx="18646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nevädza</a:t>
            </a:r>
            <a:endParaRPr lang="sk-SK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53093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2371" y="232153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Riešenie:</a:t>
            </a:r>
            <a:b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modrá nevädza</a:t>
            </a:r>
            <a:b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malé bábä </a:t>
            </a:r>
            <a:b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boľavá päta</a:t>
            </a:r>
            <a:b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dobrá pamäť</a:t>
            </a:r>
            <a:b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pamätný deň </a:t>
            </a:r>
            <a:b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mäkké periny</a:t>
            </a:r>
            <a:b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zvädnuté kvety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tse3.mm.bing.net/th?id=OIP.oM06YCF0HIvIbxFllFzG4wHaE6&amp;pid=Api&amp;P=0&amp;w=251&amp;h=1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397" y="3747753"/>
            <a:ext cx="3219894" cy="214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75046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6765" y="236017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Hádanka </a:t>
            </a:r>
            <a:b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 pätoro duší.</a:t>
            </a:r>
            <a:b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Štyri letia o dušu,</a:t>
            </a:r>
            <a:b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piata v kufri čuší.</a:t>
            </a:r>
            <a:b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Čo je to?</a:t>
            </a:r>
            <a:b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Už každý tuší..........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tse3.mm.bing.net/th?id=OIP.Q_Yf2eVaX7ixiYGpzWqrlwHaHV&amp;pid=Api&amp;P=0&amp;w=162&amp;h=1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1491" y="590525"/>
            <a:ext cx="2148758" cy="213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1750" y="4365938"/>
            <a:ext cx="3282710" cy="219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73703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 motív">
  <a:themeElements>
    <a:clrScheme name="Organický motív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ký motív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 motív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189</TotalTime>
  <Words>40</Words>
  <Application>Microsoft Office PowerPoint</Application>
  <PresentationFormat>Vlastná</PresentationFormat>
  <Paragraphs>21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Organický motív</vt:lpstr>
      <vt:lpstr>   Písmeno a hláska  ä  Ä značí široké e, ústa otvor poriadne. Deväť, päta, päsť, či päť, nauč sa to naspamäť.</vt:lpstr>
      <vt:lpstr>Čítaj vety (poriadne vyslovuj široké ä so širokými ústami)  Máme malé bábätko. Má iba deväť dní. Spí v mäkkej perinke. Má malú pästičku. Má rado iba mlieko.   Ja som oveľa väčší. Mám väčšiu päsť.  Včera som mal deväť rokov. Mám rád mäso a mäkký chlieb. Bol som u lekára. Opäť ma bolela päta.</vt:lpstr>
      <vt:lpstr>     Skáče žriebä maličké po mäkučkej trávičke. Veselo zas beží späť, deväť skokov spraví hneď.  Úloha: V ktorých slovách sa skrylo ä? Použi tieto  slová vo vlastných  vymyslených vetách.</vt:lpstr>
      <vt:lpstr>Ktoré dve slová patria k sebe? </vt:lpstr>
      <vt:lpstr>Snímka 5</vt:lpstr>
      <vt:lpstr> Riešenie:  modrá nevädza malé bábä  boľavá päta dobrá pamäť pamätný deň  mäkké periny zvädnuté kvety</vt:lpstr>
      <vt:lpstr>   Hádanka   Má pätoro duší. Štyri letia o dušu, piata v kufri čuší. Čo je to?  Už každý tuší..........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Písmeno a hláska  ä  Ä značí široké e, ústa otvor poriadne. Deväť, päta, päsť, či päť, nauč sa to naspamäť.</dc:title>
  <dc:creator>Katarína Kopecká</dc:creator>
  <cp:lastModifiedBy>5ZS</cp:lastModifiedBy>
  <cp:revision>13</cp:revision>
  <dcterms:created xsi:type="dcterms:W3CDTF">2020-04-20T20:10:43Z</dcterms:created>
  <dcterms:modified xsi:type="dcterms:W3CDTF">2021-05-06T07:44:44Z</dcterms:modified>
</cp:coreProperties>
</file>